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99" r:id="rId2"/>
    <p:sldId id="256" r:id="rId3"/>
    <p:sldId id="259" r:id="rId4"/>
    <p:sldId id="257" r:id="rId5"/>
    <p:sldId id="262" r:id="rId6"/>
    <p:sldId id="260" r:id="rId7"/>
    <p:sldId id="261" r:id="rId8"/>
    <p:sldId id="274" r:id="rId9"/>
    <p:sldId id="263" r:id="rId10"/>
    <p:sldId id="265" r:id="rId11"/>
    <p:sldId id="267" r:id="rId12"/>
    <p:sldId id="269" r:id="rId13"/>
    <p:sldId id="271" r:id="rId14"/>
    <p:sldId id="275" r:id="rId15"/>
    <p:sldId id="272" r:id="rId16"/>
    <p:sldId id="276" r:id="rId17"/>
    <p:sldId id="277" r:id="rId18"/>
    <p:sldId id="278" r:id="rId19"/>
    <p:sldId id="280" r:id="rId20"/>
    <p:sldId id="284" r:id="rId21"/>
    <p:sldId id="268" r:id="rId22"/>
    <p:sldId id="283" r:id="rId23"/>
    <p:sldId id="286" r:id="rId24"/>
    <p:sldId id="287" r:id="rId25"/>
    <p:sldId id="294" r:id="rId26"/>
    <p:sldId id="291" r:id="rId27"/>
    <p:sldId id="292" r:id="rId28"/>
    <p:sldId id="293" r:id="rId29"/>
    <p:sldId id="295" r:id="rId30"/>
    <p:sldId id="30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leen Ellis" userId="1003000087499D2A@LIVE.COM" providerId="AD" clId="Web-{3AADF17D-549F-40F5-AD45-7E966D741FB6}"/>
    <pc:docChg chg="addSld modSld modMainMaster modSection">
      <pc:chgData name="Eileen Ellis" userId="1003000087499D2A@LIVE.COM" providerId="AD" clId="Web-{3AADF17D-549F-40F5-AD45-7E966D741FB6}" dt="2018-02-27T15:28:09.650" v="390"/>
      <pc:docMkLst>
        <pc:docMk/>
      </pc:docMkLst>
      <pc:sldChg chg="mod">
        <pc:chgData name="Eileen Ellis" userId="1003000087499D2A@LIVE.COM" providerId="AD" clId="Web-{3AADF17D-549F-40F5-AD45-7E966D741FB6}" dt="2018-02-27T15:21:08.058" v="286"/>
        <pc:sldMkLst>
          <pc:docMk/>
          <pc:sldMk cId="109857222" sldId="256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3606632085" sldId="257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1744611876" sldId="259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65089977" sldId="260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739309280" sldId="261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760032373" sldId="262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975896991" sldId="263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319546192" sldId="265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3839526853" sldId="267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1440410941" sldId="268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8423904" sldId="269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290752339" sldId="271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3993419372" sldId="272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348834015" sldId="274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526162536" sldId="275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177006111" sldId="276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316272858" sldId="277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301251102" sldId="278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782667418" sldId="280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490158662" sldId="283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1132857344" sldId="284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956754457" sldId="286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1167665896" sldId="287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283119157" sldId="291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1284393058" sldId="292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3098162382" sldId="293"/>
        </pc:sldMkLst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658030069" sldId="294"/>
        </pc:sldMkLst>
      </pc:sldChg>
      <pc:sldChg chg="modSp mod">
        <pc:chgData name="Eileen Ellis" userId="1003000087499D2A@LIVE.COM" providerId="AD" clId="Web-{3AADF17D-549F-40F5-AD45-7E966D741FB6}" dt="2018-02-27T15:21:08.058" v="286"/>
        <pc:sldMkLst>
          <pc:docMk/>
          <pc:sldMk cId="2973412359" sldId="295"/>
        </pc:sldMkLst>
        <pc:spChg chg="mod">
          <ac:chgData name="Eileen Ellis" userId="1003000087499D2A@LIVE.COM" providerId="AD" clId="Web-{3AADF17D-549F-40F5-AD45-7E966D741FB6}" dt="2018-02-27T15:20:21.135" v="281"/>
          <ac:spMkLst>
            <pc:docMk/>
            <pc:sldMk cId="2973412359" sldId="295"/>
            <ac:spMk id="2" creationId="{00000000-0000-0000-0000-000000000000}"/>
          </ac:spMkLst>
        </pc:spChg>
      </pc:sldChg>
      <pc:sldChg chg="mod">
        <pc:chgData name="Eileen Ellis" userId="1003000087499D2A@LIVE.COM" providerId="AD" clId="Web-{3AADF17D-549F-40F5-AD45-7E966D741FB6}" dt="2018-02-27T15:21:08.058" v="286"/>
        <pc:sldMkLst>
          <pc:docMk/>
          <pc:sldMk cId="880897421" sldId="299"/>
        </pc:sldMkLst>
      </pc:sldChg>
      <pc:sldChg chg="addSp delSp modSp new mod setBg modClrScheme chgLayout">
        <pc:chgData name="Eileen Ellis" userId="1003000087499D2A@LIVE.COM" providerId="AD" clId="Web-{3AADF17D-549F-40F5-AD45-7E966D741FB6}" dt="2018-02-27T15:28:07.837" v="388"/>
        <pc:sldMkLst>
          <pc:docMk/>
          <pc:sldMk cId="646308601" sldId="300"/>
        </pc:sldMkLst>
        <pc:spChg chg="add del mod">
          <ac:chgData name="Eileen Ellis" userId="1003000087499D2A@LIVE.COM" providerId="AD" clId="Web-{3AADF17D-549F-40F5-AD45-7E966D741FB6}" dt="2018-02-27T15:24:57.550" v="327"/>
          <ac:spMkLst>
            <pc:docMk/>
            <pc:sldMk cId="646308601" sldId="300"/>
            <ac:spMk id="2" creationId="{831BDF7B-7032-4A50-8A92-C7E81A6D36BB}"/>
          </ac:spMkLst>
        </pc:spChg>
        <pc:spChg chg="add del mod ord">
          <ac:chgData name="Eileen Ellis" userId="1003000087499D2A@LIVE.COM" providerId="AD" clId="Web-{3AADF17D-549F-40F5-AD45-7E966D741FB6}" dt="2018-02-27T15:27:00.710" v="357"/>
          <ac:spMkLst>
            <pc:docMk/>
            <pc:sldMk cId="646308601" sldId="300"/>
            <ac:spMk id="4" creationId="{075AFBBB-CFBA-4E62-BB7B-5B80DCB49C51}"/>
          </ac:spMkLst>
        </pc:spChg>
        <pc:spChg chg="add mod ord">
          <ac:chgData name="Eileen Ellis" userId="1003000087499D2A@LIVE.COM" providerId="AD" clId="Web-{3AADF17D-549F-40F5-AD45-7E966D741FB6}" dt="2018-02-27T15:27:17.773" v="382"/>
          <ac:spMkLst>
            <pc:docMk/>
            <pc:sldMk cId="646308601" sldId="300"/>
            <ac:spMk id="6" creationId="{7D7ED118-0176-4E84-BAE7-3FF3FDB428B1}"/>
          </ac:spMkLst>
        </pc:spChg>
        <pc:spChg chg="add mod ord">
          <ac:chgData name="Eileen Ellis" userId="1003000087499D2A@LIVE.COM" providerId="AD" clId="Web-{3AADF17D-549F-40F5-AD45-7E966D741FB6}" dt="2018-02-27T15:28:03.415" v="386"/>
          <ac:spMkLst>
            <pc:docMk/>
            <pc:sldMk cId="646308601" sldId="300"/>
            <ac:spMk id="8" creationId="{3F55AA09-8848-4852-99AB-6864D0F15B7C}"/>
          </ac:spMkLst>
        </pc:spChg>
        <pc:spChg chg="add del mod">
          <ac:chgData name="Eileen Ellis" userId="1003000087499D2A@LIVE.COM" providerId="AD" clId="Web-{3AADF17D-549F-40F5-AD45-7E966D741FB6}" dt="2018-02-27T15:26:08.380" v="342"/>
          <ac:spMkLst>
            <pc:docMk/>
            <pc:sldMk cId="646308601" sldId="300"/>
            <ac:spMk id="9" creationId="{C55172F1-F60C-4749-A52D-AA8EB67A2FB5}"/>
          </ac:spMkLst>
        </pc:spChg>
        <pc:spChg chg="add mod">
          <ac:chgData name="Eileen Ellis" userId="1003000087499D2A@LIVE.COM" providerId="AD" clId="Web-{3AADF17D-549F-40F5-AD45-7E966D741FB6}" dt="2018-02-27T15:28:07.837" v="388"/>
          <ac:spMkLst>
            <pc:docMk/>
            <pc:sldMk cId="646308601" sldId="300"/>
            <ac:spMk id="11" creationId="{B5A41BED-1737-42A4-9BC5-B87BFADA86DE}"/>
          </ac:spMkLst>
        </pc:spChg>
      </pc:sldChg>
      <pc:sldMasterChg chg="mod setBg modSldLayout">
        <pc:chgData name="Eileen Ellis" userId="1003000087499D2A@LIVE.COM" providerId="AD" clId="Web-{3AADF17D-549F-40F5-AD45-7E966D741FB6}" dt="2018-02-27T15:21:08.058" v="286"/>
        <pc:sldMasterMkLst>
          <pc:docMk/>
          <pc:sldMasterMk cId="1390830734" sldId="2147483684"/>
        </pc:sldMasterMkLst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1407156977" sldId="2147483685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3908809706" sldId="2147483686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2836235177" sldId="2147483687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1602879697" sldId="2147483688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1426849235" sldId="2147483689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1135514048" sldId="2147483690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2818275101" sldId="2147483691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583600031" sldId="2147483692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2799848693" sldId="2147483693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1945751419" sldId="2147483694"/>
          </pc:sldLayoutMkLst>
        </pc:sldLayoutChg>
        <pc:sldLayoutChg chg="mod setBg">
          <pc:chgData name="Eileen Ellis" userId="1003000087499D2A@LIVE.COM" providerId="AD" clId="Web-{3AADF17D-549F-40F5-AD45-7E966D741FB6}" dt="2018-02-27T15:21:08.058" v="286"/>
          <pc:sldLayoutMkLst>
            <pc:docMk/>
            <pc:sldMasterMk cId="1390830734" sldId="2147483684"/>
            <pc:sldLayoutMk cId="3927514397" sldId="2147483695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3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4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0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307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egrity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8763" y="50569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58723"/>
            <a:ext cx="9601200" cy="5223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75964" y="5713076"/>
            <a:ext cx="2320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 poem by Gary Dodd</a:t>
            </a:r>
          </a:p>
        </p:txBody>
      </p:sp>
    </p:spTree>
    <p:extLst>
      <p:ext uri="{BB962C8B-B14F-4D97-AF65-F5344CB8AC3E}">
        <p14:creationId xmlns:p14="http://schemas.microsoft.com/office/powerpoint/2010/main" val="8808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2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1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3" b="1414"/>
          <a:stretch/>
        </p:blipFill>
        <p:spPr>
          <a:xfrm>
            <a:off x="1524000" y="0"/>
            <a:ext cx="9144000" cy="676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2" r="12424" b="12323"/>
          <a:stretch/>
        </p:blipFill>
        <p:spPr>
          <a:xfrm>
            <a:off x="1690255" y="1"/>
            <a:ext cx="8811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0"/>
            <a:ext cx="7647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5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1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"/>
          <a:stretch/>
        </p:blipFill>
        <p:spPr>
          <a:xfrm>
            <a:off x="1586346" y="0"/>
            <a:ext cx="9019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5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r="12424" b="15354"/>
          <a:stretch/>
        </p:blipFill>
        <p:spPr>
          <a:xfrm>
            <a:off x="1530927" y="0"/>
            <a:ext cx="9130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6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7475" y="133350"/>
            <a:ext cx="8271164" cy="57554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>
                <a:solidFill>
                  <a:schemeClr val="bg2"/>
                </a:solidFill>
              </a:rPr>
              <a:t>1.  Pass out a copy of the poem to each student. </a:t>
            </a:r>
            <a:endParaRPr lang="en-US" sz="3600">
              <a:solidFill>
                <a:schemeClr val="bg2"/>
              </a:solidFill>
              <a:cs typeface="Calibri"/>
            </a:endParaRPr>
          </a:p>
          <a:p>
            <a:r>
              <a:rPr lang="en-US" sz="3600">
                <a:solidFill>
                  <a:schemeClr val="bg2"/>
                </a:solidFill>
                <a:cs typeface="Calibri"/>
              </a:rPr>
              <a:t>2 . Divide students into groups of about three AND assign each group a stanza number. </a:t>
            </a:r>
          </a:p>
          <a:p>
            <a:r>
              <a:rPr lang="en-US" sz="3600">
                <a:solidFill>
                  <a:schemeClr val="bg2"/>
                </a:solidFill>
                <a:cs typeface="Calibri"/>
              </a:rPr>
              <a:t>3. Groups should discuss the actions described in their assigned stanzas.  On the lines opposite the stanza, students should describe what those actions specifically look like at Maple Avenue Middle</a:t>
            </a:r>
            <a:r>
              <a:rPr lang="en-US" sz="4400">
                <a:solidFill>
                  <a:schemeClr val="bg2"/>
                </a:solidFill>
                <a:cs typeface="Calibri"/>
              </a:rPr>
              <a:t> </a:t>
            </a:r>
            <a:r>
              <a:rPr lang="en-US" sz="3600">
                <a:solidFill>
                  <a:schemeClr val="bg2"/>
                </a:solidFill>
                <a:cs typeface="Calibri"/>
              </a:rPr>
              <a:t>School.  </a:t>
            </a:r>
            <a:endParaRPr lang="en-US" sz="6000">
              <a:solidFill>
                <a:schemeClr val="bg2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41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39000">
        <p:fade/>
      </p:transition>
    </mc:Choice>
    <mc:Fallback xmlns="">
      <p:transition spd="med" advClick="0" advTm="639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300471"/>
            <a:ext cx="6858000" cy="62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7ED118-0176-4E84-BAE7-3FF3FDB428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33575"/>
            <a:ext cx="5181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cs typeface="Calibri"/>
              </a:rPr>
              <a:t>STANZA 2: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>
                <a:cs typeface="Calibri"/>
              </a:rPr>
              <a:t>It is being                             </a:t>
            </a:r>
            <a:r>
              <a:rPr lang="en-US">
                <a:latin typeface="+mn-ea"/>
                <a:cs typeface="+mn-ea"/>
              </a:rPr>
              <a:t/>
            </a:r>
            <a:br>
              <a:rPr lang="en-US">
                <a:latin typeface="+mn-ea"/>
                <a:cs typeface="+mn-ea"/>
              </a:rPr>
            </a:br>
            <a:r>
              <a:rPr lang="en-US">
                <a:cs typeface="Calibri"/>
              </a:rPr>
              <a:t>open and honest,</a:t>
            </a:r>
            <a:r>
              <a:rPr lang="en-US">
                <a:latin typeface="+mn-ea"/>
                <a:cs typeface="+mn-ea"/>
              </a:rPr>
              <a:t/>
            </a:r>
            <a:br>
              <a:rPr lang="en-US">
                <a:latin typeface="+mn-ea"/>
                <a:cs typeface="+mn-ea"/>
              </a:rPr>
            </a:br>
            <a:r>
              <a:rPr lang="en-US">
                <a:cs typeface="Calibri"/>
              </a:rPr>
              <a:t>responsible for</a:t>
            </a:r>
            <a:r>
              <a:rPr lang="en-US">
                <a:latin typeface="+mn-ea"/>
                <a:cs typeface="+mn-ea"/>
              </a:rPr>
              <a:t/>
            </a:r>
            <a:br>
              <a:rPr lang="en-US">
                <a:latin typeface="+mn-ea"/>
                <a:cs typeface="+mn-ea"/>
              </a:rPr>
            </a:br>
            <a:r>
              <a:rPr lang="en-US">
                <a:cs typeface="Calibri"/>
              </a:rPr>
              <a:t>all of your actions.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3F55AA09-8848-4852-99AB-6864D0F15B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>
                <a:cs typeface="Calibri"/>
              </a:rPr>
              <a:t>At Maple, being open and honest looks like students admitting they didn’t do their work, rather than making up excuses.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en-US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>
                <a:cs typeface="Calibri"/>
              </a:rPr>
              <a:t>Being responsible means accepting a consequence without arguing.  If we break a rule, like being repeatedly late to class, we should serve the consequence and get to class on time.  </a:t>
            </a:r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xmlns="" id="{B5A41BED-1737-42A4-9BC5-B87BFADA8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EXAMPLE: </a:t>
            </a:r>
          </a:p>
        </p:txBody>
      </p:sp>
    </p:spTree>
    <p:extLst>
      <p:ext uri="{BB962C8B-B14F-4D97-AF65-F5344CB8AC3E}">
        <p14:creationId xmlns:p14="http://schemas.microsoft.com/office/powerpoint/2010/main" val="64630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"/>
          <a:stretch/>
        </p:blipFill>
        <p:spPr>
          <a:xfrm>
            <a:off x="2022763" y="0"/>
            <a:ext cx="81464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37234"/>
            <a:ext cx="6858000" cy="678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3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0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9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Office PowerPoint</Application>
  <PresentationFormat>Widescreen</PresentationFormat>
  <Paragraphs>11</Paragraphs>
  <Slides>30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 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Reilly</dc:creator>
  <cp:lastModifiedBy>Thomas Reilly</cp:lastModifiedBy>
  <cp:revision>2</cp:revision>
  <dcterms:modified xsi:type="dcterms:W3CDTF">2018-03-09T03:21:28Z</dcterms:modified>
</cp:coreProperties>
</file>